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90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D9BD"/>
    <a:srgbClr val="8DE1E4"/>
    <a:srgbClr val="80CACC"/>
    <a:srgbClr val="10797B"/>
    <a:srgbClr val="FFFC00"/>
    <a:srgbClr val="FF2F92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247CD3-E8FB-4F43-A377-0CFDBB183386}" v="42" dt="2023-09-27T18:53:56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970"/>
  </p:normalViewPr>
  <p:slideViewPr>
    <p:cSldViewPr snapToGrid="0">
      <p:cViewPr varScale="1">
        <p:scale>
          <a:sx n="73" d="100"/>
          <a:sy n="73" d="100"/>
        </p:scale>
        <p:origin x="1968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5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1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4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0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5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8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3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5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6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9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69014-1F67-554E-BA61-223A489708F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E8E88C-DDD4-9C84-F37D-629F38A2E338}"/>
              </a:ext>
            </a:extLst>
          </p:cNvPr>
          <p:cNvSpPr txBox="1"/>
          <p:nvPr/>
        </p:nvSpPr>
        <p:spPr>
          <a:xfrm>
            <a:off x="2450818" y="213920"/>
            <a:ext cx="6072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88414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Phosphate Solid" panose="02000506050000020004" pitchFamily="2" charset="77"/>
                <a:ea typeface="KAWonderful Medium" panose="02000603000000000000" pitchFamily="2" charset="0"/>
                <a:cs typeface="Phosphate Solid" panose="02000506050000020004" pitchFamily="2" charset="77"/>
                <a:sym typeface="Arial"/>
              </a:rPr>
              <a:t>M</a:t>
            </a:r>
            <a:r>
              <a:rPr lang="en-US" sz="5400" kern="1200" dirty="0">
                <a:ln>
                  <a:solidFill>
                    <a:sysClr val="windowText" lastClr="000000"/>
                  </a:solidFill>
                </a:ln>
                <a:solidFill>
                  <a:srgbClr val="EEBB76"/>
                </a:solidFill>
                <a:effectLst>
                  <a:glow rad="101600">
                    <a:prstClr val="white"/>
                  </a:glow>
                </a:effectLst>
                <a:latin typeface="Phosphate Solid" panose="02000506050000020004" pitchFamily="2" charset="77"/>
                <a:ea typeface="KAWonderful Medium" panose="02000603000000000000" pitchFamily="2" charset="0"/>
                <a:cs typeface="Phosphate Solid" panose="02000506050000020004" pitchFamily="2" charset="77"/>
              </a:rPr>
              <a:t>RS</a:t>
            </a:r>
            <a:r>
              <a:rPr kumimoji="0" lang="en-US" sz="540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9B4539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Phosphate Solid" panose="02000506050000020004" pitchFamily="2" charset="77"/>
                <a:ea typeface="KAWonderful Medium" panose="02000603000000000000" pitchFamily="2" charset="0"/>
                <a:cs typeface="Phosphate Solid" panose="02000506050000020004" pitchFamily="2" charset="77"/>
                <a:sym typeface="Arial"/>
              </a:rPr>
              <a:t>. </a:t>
            </a:r>
            <a:r>
              <a:rPr lang="en-US" sz="5400" kern="1200" dirty="0">
                <a:ln>
                  <a:solidFill>
                    <a:sysClr val="windowText" lastClr="000000"/>
                  </a:solidFill>
                </a:ln>
                <a:solidFill>
                  <a:srgbClr val="F88414"/>
                </a:solidFill>
                <a:effectLst>
                  <a:glow rad="101600">
                    <a:prstClr val="white"/>
                  </a:glow>
                </a:effectLst>
                <a:latin typeface="Phosphate Solid" panose="02000506050000020004" pitchFamily="2" charset="77"/>
                <a:ea typeface="KAWonderful Medium" panose="02000603000000000000" pitchFamily="2" charset="0"/>
                <a:cs typeface="Phosphate Solid" panose="02000506050000020004" pitchFamily="2" charset="77"/>
              </a:rPr>
              <a:t>Peacock</a:t>
            </a:r>
            <a:r>
              <a:rPr lang="en-US" sz="5400" kern="1200" dirty="0">
                <a:ln>
                  <a:solidFill>
                    <a:sysClr val="windowText" lastClr="000000"/>
                  </a:solidFill>
                </a:ln>
                <a:solidFill>
                  <a:srgbClr val="5798AA"/>
                </a:solidFill>
                <a:effectLst>
                  <a:glow rad="101600">
                    <a:prstClr val="white"/>
                  </a:glow>
                </a:effectLst>
                <a:latin typeface="Phosphate Solid" panose="02000506050000020004" pitchFamily="2" charset="77"/>
                <a:ea typeface="KAWonderful Medium" panose="02000603000000000000" pitchFamily="2" charset="0"/>
                <a:cs typeface="Phosphate Solid" panose="02000506050000020004" pitchFamily="2" charset="77"/>
              </a:rPr>
              <a:t>’s</a:t>
            </a:r>
            <a:endParaRPr kumimoji="0" lang="en-US" sz="540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F88414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Phosphate Solid" panose="02000506050000020004" pitchFamily="2" charset="77"/>
              <a:ea typeface="KAWonderful Medium" panose="02000603000000000000" pitchFamily="2" charset="0"/>
              <a:cs typeface="Phosphate Solid" panose="02000506050000020004" pitchFamily="2" charset="77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3DFC29-A22B-6945-B017-9238EEDB8F7E}"/>
              </a:ext>
            </a:extLst>
          </p:cNvPr>
          <p:cNvSpPr txBox="1"/>
          <p:nvPr/>
        </p:nvSpPr>
        <p:spPr>
          <a:xfrm>
            <a:off x="4153821" y="941267"/>
            <a:ext cx="485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b="1" dirty="0">
                <a:solidFill>
                  <a:srgbClr val="0097A7">
                    <a:lumMod val="75000"/>
                  </a:srgbClr>
                </a:solidFill>
                <a:latin typeface="Avenir Next Condensed" panose="020B0506020202020204" pitchFamily="34" charset="0"/>
              </a:rPr>
              <a:t>OCTOBER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97A7">
                    <a:lumMod val="75000"/>
                  </a:srgbClr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 2-6, 2023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840E31-71D7-0041-351A-5DC52B6FB2A6}"/>
              </a:ext>
            </a:extLst>
          </p:cNvPr>
          <p:cNvSpPr txBox="1"/>
          <p:nvPr/>
        </p:nvSpPr>
        <p:spPr>
          <a:xfrm>
            <a:off x="153083" y="2036744"/>
            <a:ext cx="4268046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WEEKLY            SKILLS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10797B"/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25F3C-90A3-07F4-BB87-E518183830A5}"/>
              </a:ext>
            </a:extLst>
          </p:cNvPr>
          <p:cNvSpPr/>
          <p:nvPr/>
        </p:nvSpPr>
        <p:spPr>
          <a:xfrm>
            <a:off x="-7006" y="4026572"/>
            <a:ext cx="7772398" cy="461572"/>
          </a:xfrm>
          <a:prstGeom prst="rect">
            <a:avLst/>
          </a:prstGeom>
          <a:solidFill>
            <a:srgbClr val="8D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D2982F-7797-2BE7-8FEB-D7690C078D7F}"/>
              </a:ext>
            </a:extLst>
          </p:cNvPr>
          <p:cNvSpPr txBox="1"/>
          <p:nvPr/>
        </p:nvSpPr>
        <p:spPr>
          <a:xfrm>
            <a:off x="290473" y="2481092"/>
            <a:ext cx="3678657" cy="147732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Main Topic of a text; Dinosaur book study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 </a:t>
            </a:r>
            <a:r>
              <a:rPr lang="en-US" sz="1800" dirty="0">
                <a:latin typeface="Avenir Next Condensed" panose="020B0506020202020204" pitchFamily="34" charset="0"/>
                <a:ea typeface="Century Gothic" charset="0"/>
                <a:cs typeface="Century Gothic" charset="0"/>
              </a:rPr>
              <a:t>three letter blends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Possessive Nouns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2-Step Word Problems &amp; 1</a:t>
            </a:r>
            <a:r>
              <a:rPr kumimoji="0" lang="en-US" sz="16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9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wks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review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SCIENCE: Parts of a plant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096EE6-1FC0-79DC-5A01-568B48E2D1F6}"/>
              </a:ext>
            </a:extLst>
          </p:cNvPr>
          <p:cNvSpPr txBox="1"/>
          <p:nvPr/>
        </p:nvSpPr>
        <p:spPr>
          <a:xfrm>
            <a:off x="4057966" y="2525187"/>
            <a:ext cx="3420618" cy="107721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Oct 5: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Makeup Pictures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Century Gothic" panose="020B0502020202020204" pitchFamily="34" charset="0"/>
                <a:cs typeface="Arial Hebrew Scholar Light"/>
              </a:rPr>
              <a:t>Oct 11-16: </a:t>
            </a: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Fall Break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Oct 16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: Parent Conferences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cs typeface="Arial Hebrew Scholar Light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4177B2-D611-D435-D545-35A3CD6883B7}"/>
              </a:ext>
            </a:extLst>
          </p:cNvPr>
          <p:cNvSpPr txBox="1"/>
          <p:nvPr/>
        </p:nvSpPr>
        <p:spPr>
          <a:xfrm>
            <a:off x="4077123" y="3644224"/>
            <a:ext cx="3538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Email: </a:t>
            </a:r>
            <a:r>
              <a:rPr lang="en-US" sz="2000" dirty="0" err="1">
                <a:latin typeface="Avenir Next Condensed" panose="020B0506020202020204" pitchFamily="34" charset="0"/>
              </a:rPr>
              <a:t>dpeacock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@pearlk12.com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5B98F9-C522-0A1D-0300-CC50544CDE9D}"/>
              </a:ext>
            </a:extLst>
          </p:cNvPr>
          <p:cNvSpPr txBox="1"/>
          <p:nvPr/>
        </p:nvSpPr>
        <p:spPr>
          <a:xfrm>
            <a:off x="257575" y="4501278"/>
            <a:ext cx="3621620" cy="4031873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6C7EEA-507F-7ED3-A999-A0E948D93BED}"/>
              </a:ext>
            </a:extLst>
          </p:cNvPr>
          <p:cNvSpPr txBox="1"/>
          <p:nvPr/>
        </p:nvSpPr>
        <p:spPr>
          <a:xfrm>
            <a:off x="852184" y="4075027"/>
            <a:ext cx="3879192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Phonics Skill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EFBFDC-331D-4FB4-4CA5-B2D06D622A4B}"/>
              </a:ext>
            </a:extLst>
          </p:cNvPr>
          <p:cNvSpPr txBox="1"/>
          <p:nvPr/>
        </p:nvSpPr>
        <p:spPr>
          <a:xfrm>
            <a:off x="293816" y="5488568"/>
            <a:ext cx="3467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Words to Know: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F7EA39-AB86-4D8C-8BEA-FD705AC432FD}"/>
              </a:ext>
            </a:extLst>
          </p:cNvPr>
          <p:cNvSpPr txBox="1"/>
          <p:nvPr/>
        </p:nvSpPr>
        <p:spPr>
          <a:xfrm>
            <a:off x="347510" y="5849900"/>
            <a:ext cx="196243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straps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thrusted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shrimp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splitting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splash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sprang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could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837DFD-906E-EF66-E37F-EBE3700DC888}"/>
              </a:ext>
            </a:extLst>
          </p:cNvPr>
          <p:cNvSpPr txBox="1"/>
          <p:nvPr/>
        </p:nvSpPr>
        <p:spPr>
          <a:xfrm>
            <a:off x="1810562" y="5873663"/>
            <a:ext cx="1962437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through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large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come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would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have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some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once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544F68-561C-59BA-F81D-D9960ADD84FC}"/>
              </a:ext>
            </a:extLst>
          </p:cNvPr>
          <p:cNvSpPr txBox="1"/>
          <p:nvPr/>
        </p:nvSpPr>
        <p:spPr>
          <a:xfrm>
            <a:off x="4041648" y="4044334"/>
            <a:ext cx="3785326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Tests &amp; Homework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0F4AE1-A94F-6FE4-73D8-8670FA9AA00B}"/>
              </a:ext>
            </a:extLst>
          </p:cNvPr>
          <p:cNvSpPr txBox="1"/>
          <p:nvPr/>
        </p:nvSpPr>
        <p:spPr>
          <a:xfrm>
            <a:off x="3987952" y="4513935"/>
            <a:ext cx="3490631" cy="147732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We will have a Reading, Spelling, and Math test this week.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(These are the last tests for 1</a:t>
            </a:r>
            <a:r>
              <a:rPr kumimoji="0" lang="en-US" sz="16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st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 9 week</a:t>
            </a:r>
            <a:r>
              <a:rPr lang="en-US" sz="1600" dirty="0">
                <a:latin typeface="Avenir Next Condensed" panose="020B0506020202020204" pitchFamily="34" charset="0"/>
              </a:rPr>
              <a:t>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HW- </a:t>
            </a:r>
            <a:r>
              <a:rPr lang="en-US" sz="1800" dirty="0">
                <a:latin typeface="Avenir Next Condensed" panose="020B0506020202020204" pitchFamily="34" charset="0"/>
              </a:rPr>
              <a:t>Reading, Math, and Math Fact Sheets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BAE080-BC84-DE72-3353-8917E278CC87}"/>
              </a:ext>
            </a:extLst>
          </p:cNvPr>
          <p:cNvSpPr txBox="1"/>
          <p:nvPr/>
        </p:nvSpPr>
        <p:spPr>
          <a:xfrm>
            <a:off x="257575" y="4634413"/>
            <a:ext cx="3621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Three Letter Blends: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b="1" dirty="0">
                <a:latin typeface="Avenir Next Condensed" panose="020B0506020202020204" pitchFamily="34" charset="0"/>
              </a:rPr>
              <a:t>  -str    -</a:t>
            </a:r>
            <a:r>
              <a:rPr lang="en-US" sz="2000" b="1" dirty="0" err="1">
                <a:latin typeface="Avenir Next Condensed" panose="020B0506020202020204" pitchFamily="34" charset="0"/>
              </a:rPr>
              <a:t>spl</a:t>
            </a:r>
            <a:r>
              <a:rPr lang="en-US" sz="2000" b="1" dirty="0">
                <a:latin typeface="Avenir Next Condensed" panose="020B0506020202020204" pitchFamily="34" charset="0"/>
              </a:rPr>
              <a:t>    -</a:t>
            </a:r>
            <a:r>
              <a:rPr lang="en-US" sz="2000" b="1" dirty="0" err="1">
                <a:latin typeface="Avenir Next Condensed" panose="020B0506020202020204" pitchFamily="34" charset="0"/>
              </a:rPr>
              <a:t>spr</a:t>
            </a:r>
            <a:r>
              <a:rPr lang="en-US" sz="2000" b="1" dirty="0">
                <a:latin typeface="Avenir Next Condensed" panose="020B0506020202020204" pitchFamily="34" charset="0"/>
              </a:rPr>
              <a:t>    -</a:t>
            </a:r>
            <a:r>
              <a:rPr lang="en-US" sz="2000" b="1" dirty="0" err="1">
                <a:latin typeface="Avenir Next Condensed" panose="020B0506020202020204" pitchFamily="34" charset="0"/>
              </a:rPr>
              <a:t>scr</a:t>
            </a:r>
            <a:r>
              <a:rPr lang="en-US" sz="2000" b="1" dirty="0">
                <a:latin typeface="Avenir Next Condensed" panose="020B0506020202020204" pitchFamily="34" charset="0"/>
              </a:rPr>
              <a:t>    -</a:t>
            </a:r>
            <a:r>
              <a:rPr lang="en-US" sz="2000" b="1" dirty="0" err="1">
                <a:latin typeface="Avenir Next Condensed" panose="020B0506020202020204" pitchFamily="34" charset="0"/>
              </a:rPr>
              <a:t>shr</a:t>
            </a:r>
            <a:r>
              <a:rPr lang="en-US" sz="2000" b="1" dirty="0">
                <a:latin typeface="Avenir Next Condensed" panose="020B0506020202020204" pitchFamily="34" charset="0"/>
              </a:rPr>
              <a:t>    -</a:t>
            </a:r>
            <a:r>
              <a:rPr lang="en-US" sz="2000" b="1" dirty="0" err="1">
                <a:latin typeface="Avenir Next Condensed" panose="020B0506020202020204" pitchFamily="34" charset="0"/>
              </a:rPr>
              <a:t>thr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D21F40-575D-8AA6-8584-058315025384}"/>
              </a:ext>
            </a:extLst>
          </p:cNvPr>
          <p:cNvSpPr txBox="1"/>
          <p:nvPr/>
        </p:nvSpPr>
        <p:spPr>
          <a:xfrm>
            <a:off x="3969130" y="6433702"/>
            <a:ext cx="3490631" cy="2154436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algn="ctr"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algn="ctr">
              <a:defRPr/>
            </a:pPr>
            <a:endParaRPr lang="en-US" sz="2000" dirty="0">
              <a:latin typeface="Avenir Next Condensed" panose="020B0506020202020204" pitchFamily="34" charset="0"/>
            </a:endParaRPr>
          </a:p>
          <a:p>
            <a:pPr algn="ctr"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algn="ctr">
              <a:defRPr/>
            </a:pPr>
            <a:endParaRPr lang="en-US" sz="2000" dirty="0">
              <a:latin typeface="Avenir Next Condensed" panose="020B0506020202020204" pitchFamily="34" charset="0"/>
            </a:endParaRPr>
          </a:p>
          <a:p>
            <a:pPr algn="ctr"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algn="ctr"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EEF73A8-9FAA-1EFA-BB78-090570FB9DDA}"/>
              </a:ext>
            </a:extLst>
          </p:cNvPr>
          <p:cNvSpPr/>
          <p:nvPr/>
        </p:nvSpPr>
        <p:spPr>
          <a:xfrm>
            <a:off x="4057965" y="6498743"/>
            <a:ext cx="3312960" cy="461572"/>
          </a:xfrm>
          <a:prstGeom prst="rect">
            <a:avLst/>
          </a:prstGeom>
          <a:solidFill>
            <a:srgbClr val="8D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3B5C91-28A9-A287-C44F-F3B9D6E51803}"/>
              </a:ext>
            </a:extLst>
          </p:cNvPr>
          <p:cNvSpPr txBox="1"/>
          <p:nvPr/>
        </p:nvSpPr>
        <p:spPr>
          <a:xfrm>
            <a:off x="4069175" y="6510248"/>
            <a:ext cx="330175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Reminders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DD54DA-DA95-9884-7AA0-A28FB6D0EDE9}"/>
              </a:ext>
            </a:extLst>
          </p:cNvPr>
          <p:cNvSpPr txBox="1"/>
          <p:nvPr/>
        </p:nvSpPr>
        <p:spPr>
          <a:xfrm>
            <a:off x="4077122" y="6983418"/>
            <a:ext cx="3401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en-US" sz="1600" b="1" dirty="0">
                <a:latin typeface="Avenir Next Condensed" panose="020B0506020202020204" pitchFamily="34" charset="0"/>
              </a:rPr>
              <a:t>Please send a snack &amp; water bottle with your child.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Please check/sign your child’s planner everyday.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en-US" sz="1600" b="1" dirty="0">
                <a:latin typeface="Avenir Next Condensed" panose="020B0506020202020204" pitchFamily="34" charset="0"/>
              </a:rPr>
              <a:t>Transportation changes </a:t>
            </a:r>
            <a:r>
              <a:rPr lang="en-US" b="1" dirty="0">
                <a:latin typeface="Avenir Next Condensed" panose="020B0506020202020204" pitchFamily="34" charset="0"/>
              </a:rPr>
              <a:t>are </a:t>
            </a:r>
            <a:r>
              <a:rPr lang="en-US" sz="1600" b="1" dirty="0">
                <a:latin typeface="Avenir Next Condensed" panose="020B0506020202020204" pitchFamily="34" charset="0"/>
              </a:rPr>
              <a:t>NOT allowed</a:t>
            </a:r>
            <a:r>
              <a:rPr lang="en-US" b="1" dirty="0">
                <a:latin typeface="Avenir Next Condensed" panose="020B0506020202020204" pitchFamily="34" charset="0"/>
              </a:rPr>
              <a:t> unless approved by a principal. 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D89CB92-44D4-25AC-D1FE-6E59819D00EF}"/>
              </a:ext>
            </a:extLst>
          </p:cNvPr>
          <p:cNvSpPr txBox="1"/>
          <p:nvPr/>
        </p:nvSpPr>
        <p:spPr>
          <a:xfrm>
            <a:off x="3838256" y="2006051"/>
            <a:ext cx="387919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 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Coming up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@ Northside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10797B"/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33A924BE-683C-60CA-8532-BEC997EA7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43" y="8485347"/>
            <a:ext cx="3538690" cy="1274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>
            <a:extLst>
              <a:ext uri="{FF2B5EF4-FFF2-40B4-BE49-F238E27FC236}">
                <a16:creationId xmlns:a16="http://schemas.microsoft.com/office/drawing/2014/main" id="{9F4637F3-2BFB-8CDA-8D0C-5BD47C2FC0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22"/>
          <a:stretch/>
        </p:blipFill>
        <p:spPr bwMode="auto">
          <a:xfrm flipH="1">
            <a:off x="3727825" y="8588138"/>
            <a:ext cx="2728385" cy="115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>
            <a:extLst>
              <a:ext uri="{FF2B5EF4-FFF2-40B4-BE49-F238E27FC236}">
                <a16:creationId xmlns:a16="http://schemas.microsoft.com/office/drawing/2014/main" id="{79F79DBC-0A8B-678B-5CD3-9800471978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10"/>
          <a:stretch/>
        </p:blipFill>
        <p:spPr bwMode="auto">
          <a:xfrm>
            <a:off x="6418849" y="8467286"/>
            <a:ext cx="1148904" cy="127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51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13897</TotalTime>
  <Words>180</Words>
  <Application>Microsoft Macintosh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Avenir Next Condensed</vt:lpstr>
      <vt:lpstr>Calibri</vt:lpstr>
      <vt:lpstr>Calibri Light</vt:lpstr>
      <vt:lpstr>Century Gothic</vt:lpstr>
      <vt:lpstr>Cooper Black</vt:lpstr>
      <vt:lpstr>Phosphate Solid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Peacock, Darrah</cp:lastModifiedBy>
  <cp:revision>35</cp:revision>
  <cp:lastPrinted>2023-09-28T20:05:28Z</cp:lastPrinted>
  <dcterms:modified xsi:type="dcterms:W3CDTF">2023-09-29T18:28:56Z</dcterms:modified>
</cp:coreProperties>
</file>